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직사각형, 블랙, 흑백, 스크린샷이(가) 표시된 사진&#10;&#10;자동 생성된 설명">
            <a:extLst>
              <a:ext uri="{FF2B5EF4-FFF2-40B4-BE49-F238E27FC236}">
                <a16:creationId xmlns:a16="http://schemas.microsoft.com/office/drawing/2014/main" id="{4DB194DC-8035-79B3-6234-9886407138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7" t="28927" r="31054" b="28833"/>
          <a:stretch/>
        </p:blipFill>
        <p:spPr>
          <a:xfrm rot="287156">
            <a:off x="4987399" y="1146363"/>
            <a:ext cx="5542288" cy="4565272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896616" y="2521055"/>
            <a:ext cx="3446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p-PAK1 (Ser144)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4248726" y="2947895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 flipV="1">
            <a:off x="6064117" y="4807265"/>
            <a:ext cx="1496304" cy="42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7816733" y="4795390"/>
            <a:ext cx="147873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5825372" y="4811512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7560421" y="4807265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5870154" y="256561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6301497" y="256561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6689424" y="256561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7046862" y="2565619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p-PAK 1(Ser144)/2(Ser 141) 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24FE3C-013E-ABB0-7629-546E18BDC9E7}"/>
              </a:ext>
            </a:extLst>
          </p:cNvPr>
          <p:cNvSpPr txBox="1"/>
          <p:nvPr/>
        </p:nvSpPr>
        <p:spPr>
          <a:xfrm>
            <a:off x="7584206" y="257856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12EB71-23CE-5FEE-F377-B0AF57938FC6}"/>
              </a:ext>
            </a:extLst>
          </p:cNvPr>
          <p:cNvSpPr txBox="1"/>
          <p:nvPr/>
        </p:nvSpPr>
        <p:spPr>
          <a:xfrm>
            <a:off x="8015549" y="257856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10A379-A3EA-7551-9F0B-7F46C12C45DE}"/>
              </a:ext>
            </a:extLst>
          </p:cNvPr>
          <p:cNvSpPr txBox="1"/>
          <p:nvPr/>
        </p:nvSpPr>
        <p:spPr>
          <a:xfrm>
            <a:off x="8403476" y="2578563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D38684-2964-B05E-DD6E-996DDBF0AA9C}"/>
              </a:ext>
            </a:extLst>
          </p:cNvPr>
          <p:cNvSpPr txBox="1"/>
          <p:nvPr/>
        </p:nvSpPr>
        <p:spPr>
          <a:xfrm>
            <a:off x="8760914" y="2578563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1">
            <a:extLst>
              <a:ext uri="{FF2B5EF4-FFF2-40B4-BE49-F238E27FC236}">
                <a16:creationId xmlns:a16="http://schemas.microsoft.com/office/drawing/2014/main" id="{94581927-0F80-AF17-0FC1-9AAF16B010AE}"/>
              </a:ext>
            </a:extLst>
          </p:cNvPr>
          <p:cNvCxnSpPr/>
          <p:nvPr/>
        </p:nvCxnSpPr>
        <p:spPr>
          <a:xfrm>
            <a:off x="4266737" y="3428999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1">
            <a:extLst>
              <a:ext uri="{FF2B5EF4-FFF2-40B4-BE49-F238E27FC236}">
                <a16:creationId xmlns:a16="http://schemas.microsoft.com/office/drawing/2014/main" id="{46A494B6-75B6-1062-1FC5-CD1333F6C27F}"/>
              </a:ext>
            </a:extLst>
          </p:cNvPr>
          <p:cNvSpPr txBox="1"/>
          <p:nvPr/>
        </p:nvSpPr>
        <p:spPr>
          <a:xfrm>
            <a:off x="919460" y="3217330"/>
            <a:ext cx="3446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p-PAK2 (Ser141)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44</Words>
  <Application>Microsoft Office PowerPoint</Application>
  <PresentationFormat>와이드스크린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6</cp:revision>
  <dcterms:created xsi:type="dcterms:W3CDTF">2024-02-08T02:01:38Z</dcterms:created>
  <dcterms:modified xsi:type="dcterms:W3CDTF">2024-02-08T04:58:42Z</dcterms:modified>
</cp:coreProperties>
</file>